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7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57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18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15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9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8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5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3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8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1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7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2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0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9992-9F78-4EFD-B6BE-0B1216931A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63FB25-135F-420B-8CA0-34B1B4CC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81299"/>
            <a:ext cx="7766936" cy="3099459"/>
          </a:xfrm>
        </p:spPr>
        <p:txBody>
          <a:bodyPr/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города Ростова-на-Дону «Детский сад №223»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«223)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Формирование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интеллектуальных способностей, сохранение психологического здоровья детей дошкольного возраста, имеющих нарушения речи, через применение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метода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кинезиологии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222669" y="4476998"/>
            <a:ext cx="3978233" cy="173379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Учитель-логопед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Ефремова В.С.</a:t>
            </a:r>
          </a:p>
        </p:txBody>
      </p:sp>
    </p:spTree>
    <p:extLst>
      <p:ext uri="{BB962C8B-B14F-4D97-AF65-F5344CB8AC3E}">
        <p14:creationId xmlns:p14="http://schemas.microsoft.com/office/powerpoint/2010/main" val="1165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2945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Кинезиологические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упражнения проводятся: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72638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ежедневно </a:t>
            </a:r>
            <a:r>
              <a:rPr lang="ru-RU" sz="2000" dirty="0"/>
              <a:t>перед и во время </a:t>
            </a:r>
            <a:r>
              <a:rPr lang="ru-RU" sz="2000" dirty="0" smtClean="0"/>
              <a:t>занятия, на </a:t>
            </a:r>
            <a:r>
              <a:rPr lang="ru-RU" sz="2000" dirty="0"/>
              <a:t>индивидуальных </a:t>
            </a:r>
            <a:r>
              <a:rPr lang="ru-RU" sz="2000" dirty="0" smtClean="0"/>
              <a:t>занятиях, на </a:t>
            </a:r>
            <a:r>
              <a:rPr lang="ru-RU" sz="2000" dirty="0"/>
              <a:t>утренней </a:t>
            </a:r>
            <a:r>
              <a:rPr lang="ru-RU" sz="2000" dirty="0" smtClean="0"/>
              <a:t>зарядке, </a:t>
            </a:r>
            <a:r>
              <a:rPr lang="ru-RU" sz="2000" dirty="0"/>
              <a:t>в совместной деятельности, после </a:t>
            </a:r>
            <a:r>
              <a:rPr lang="ru-RU" sz="2000" dirty="0" smtClean="0"/>
              <a:t>прогулки.</a:t>
            </a:r>
          </a:p>
          <a:p>
            <a:r>
              <a:rPr lang="ru-RU" sz="2000" dirty="0" smtClean="0"/>
              <a:t>Время </a:t>
            </a:r>
            <a:r>
              <a:rPr lang="ru-RU" sz="2000" dirty="0"/>
              <a:t>проведения 3 – 5 минут, в общей сложности это составляет 15- 20 мин в </a:t>
            </a:r>
            <a:r>
              <a:rPr lang="ru-RU" sz="2000" dirty="0" smtClean="0"/>
              <a:t>день.</a:t>
            </a:r>
            <a:endParaRPr lang="ru-RU" sz="2000" dirty="0"/>
          </a:p>
          <a:p>
            <a:r>
              <a:rPr lang="ru-RU" sz="2000" dirty="0" smtClean="0"/>
              <a:t>Каждое </a:t>
            </a:r>
            <a:r>
              <a:rPr lang="ru-RU" sz="2000" dirty="0"/>
              <a:t>упражнение делается от 30 до 60 секунд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Движения, которые были сделаны для одной стороны тела, необходимо проделать три или более раз для другой </a:t>
            </a:r>
            <a:r>
              <a:rPr lang="ru-RU" sz="2000" dirty="0" smtClean="0"/>
              <a:t>стороны.</a:t>
            </a:r>
            <a:endParaRPr lang="ru-RU" sz="2000" dirty="0"/>
          </a:p>
          <a:p>
            <a:r>
              <a:rPr lang="ru-RU" sz="2000" dirty="0" smtClean="0"/>
              <a:t>Основным </a:t>
            </a:r>
            <a:r>
              <a:rPr lang="ru-RU" sz="2000" dirty="0"/>
              <a:t>требованием методики «Гимнастика мозга» является точность выполнения специальных движений и приемов. При этом их воздействие имеет как немедленный, так и накапливающийся эффект, способствующий повышению умственной работоспособности и оптимизации интеллектуальных процессов</a:t>
            </a:r>
            <a:r>
              <a:rPr lang="ru-RU" sz="20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5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РИТМИРОВАНИЕ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– это подготовительная процедура, предваряющая комплекс упражнений в рамках «Гимнастики мозга». Оно включает в себя упражнения, позволяющие обрести позитивность, активность, ясность и способность концентрировать внимание, которые могут выполняться стоя, сидя, а при необходимости и лежа, подготавливает ребёнка к выполнению последующих упражнений.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Ритмирование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включает в себя: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>Обязательное питье чистой </a:t>
            </a:r>
            <a:r>
              <a:rPr lang="ru-RU" sz="2800" dirty="0" smtClean="0"/>
              <a:t>воды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Упражнение «Кнопки мозга</a:t>
            </a:r>
            <a:r>
              <a:rPr lang="ru-RU" sz="2800" dirty="0" smtClean="0"/>
              <a:t>»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Упражнение «Перекрестные шаги</a:t>
            </a:r>
            <a:r>
              <a:rPr lang="ru-RU" sz="2800" dirty="0" smtClean="0"/>
              <a:t>»</a:t>
            </a:r>
            <a:r>
              <a:rPr lang="ru-RU" sz="2800" dirty="0"/>
              <a:t> </a:t>
            </a:r>
            <a:endParaRPr lang="ru-RU" sz="2800" dirty="0"/>
          </a:p>
          <a:p>
            <a:r>
              <a:rPr lang="ru-RU" sz="2800" dirty="0" smtClean="0"/>
              <a:t>Упражнение </a:t>
            </a:r>
            <a:r>
              <a:rPr lang="ru-RU" sz="2800" dirty="0"/>
              <a:t>«Крюки</a:t>
            </a:r>
            <a:r>
              <a:rPr lang="ru-RU" sz="2800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5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743699"/>
          </a:xfrm>
        </p:spPr>
      </p:pic>
    </p:spTree>
    <p:extLst>
      <p:ext uri="{BB962C8B-B14F-4D97-AF65-F5344CB8AC3E}">
        <p14:creationId xmlns:p14="http://schemas.microsoft.com/office/powerpoint/2010/main" val="18213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04172" cy="5755574"/>
          </a:xfrm>
        </p:spPr>
      </p:pic>
    </p:spTree>
    <p:extLst>
      <p:ext uri="{BB962C8B-B14F-4D97-AF65-F5344CB8AC3E}">
        <p14:creationId xmlns:p14="http://schemas.microsoft.com/office/powerpoint/2010/main" val="36599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27923" cy="5874327"/>
          </a:xfrm>
        </p:spPr>
      </p:pic>
    </p:spTree>
    <p:extLst>
      <p:ext uri="{BB962C8B-B14F-4D97-AF65-F5344CB8AC3E}">
        <p14:creationId xmlns:p14="http://schemas.microsoft.com/office/powerpoint/2010/main" val="6641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577444"/>
          </a:xfrm>
        </p:spPr>
      </p:pic>
    </p:spTree>
    <p:extLst>
      <p:ext uri="{BB962C8B-B14F-4D97-AF65-F5344CB8AC3E}">
        <p14:creationId xmlns:p14="http://schemas.microsoft.com/office/powerpoint/2010/main" val="29155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672447"/>
          </a:xfrm>
        </p:spPr>
      </p:pic>
    </p:spTree>
    <p:extLst>
      <p:ext uri="{BB962C8B-B14F-4D97-AF65-F5344CB8AC3E}">
        <p14:creationId xmlns:p14="http://schemas.microsoft.com/office/powerpoint/2010/main" val="8051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40031"/>
            <a:ext cx="8596668" cy="4901331"/>
          </a:xfrm>
        </p:spPr>
        <p:txBody>
          <a:bodyPr/>
          <a:lstStyle/>
          <a:p>
            <a:pPr marL="0" indent="0">
              <a:buNone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Движение может заменить лекарство– но ни одно лекарство не заменит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движения»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Ж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. Тассо.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5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Что такое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кинезиология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Кинезиология</a:t>
            </a:r>
            <a:r>
              <a:rPr lang="ru-RU" sz="2800" dirty="0"/>
              <a:t> -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это наука о мышцах и выполняемых ими движениях, но если говорить о психологическом аспекте, то это понятие гораздо шире - это наука о движении наших чувств, мыслей и мышц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Кинезиология</a:t>
            </a:r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наука 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развитии умственных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способностей 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физического здоровья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через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определённые двигательные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упражнения.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3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92531"/>
            <a:ext cx="8596668" cy="4948832"/>
          </a:xfrm>
        </p:spPr>
        <p:txBody>
          <a:bodyPr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Цели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развитие межполушарной специализации;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развитие межполушарного взаимодействия;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синхронизация работы полушарий;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развитие мелкой моторики;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развитие способностей;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развитие памяти, внимания, речи;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развитие мышления;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устранение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дислексии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71896"/>
            <a:ext cx="8596668" cy="5269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Задачи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b="1" dirty="0"/>
              <a:t> </a:t>
            </a:r>
            <a:endParaRPr lang="ru-RU" dirty="0"/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Способствовать положительной динамике формирования интеллектуальных способностей у дошкольников.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Развивать межполушарное взаимодействие, способствующее активизации мыслительной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деятельности.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Развивать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познавательный интерес к здоровому образу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жизни.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Развивать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моторную сферу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541818"/>
          </a:xfrm>
        </p:spPr>
      </p:pic>
    </p:spTree>
    <p:extLst>
      <p:ext uri="{BB962C8B-B14F-4D97-AF65-F5344CB8AC3E}">
        <p14:creationId xmlns:p14="http://schemas.microsoft.com/office/powerpoint/2010/main" val="11045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743699"/>
          </a:xfrm>
        </p:spPr>
      </p:pic>
    </p:spTree>
    <p:extLst>
      <p:ext uri="{BB962C8B-B14F-4D97-AF65-F5344CB8AC3E}">
        <p14:creationId xmlns:p14="http://schemas.microsoft.com/office/powerpoint/2010/main" val="21121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599"/>
            <a:ext cx="8596668" cy="5909953"/>
          </a:xfrm>
        </p:spPr>
      </p:pic>
    </p:spTree>
    <p:extLst>
      <p:ext uri="{BB962C8B-B14F-4D97-AF65-F5344CB8AC3E}">
        <p14:creationId xmlns:p14="http://schemas.microsoft.com/office/powerpoint/2010/main" val="32773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822926" cy="6123709"/>
          </a:xfrm>
        </p:spPr>
      </p:pic>
    </p:spTree>
    <p:extLst>
      <p:ext uri="{BB962C8B-B14F-4D97-AF65-F5344CB8AC3E}">
        <p14:creationId xmlns:p14="http://schemas.microsoft.com/office/powerpoint/2010/main" val="30399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Кинезиологическая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гимнастика включает в себя: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Дыхательные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упражнения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Глазодвигательные упражнения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Коррекционные движения тела и пальцев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Упражнения для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релаксации.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Различные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виды массажей. Особенно эффективным является массаж пальцев рук и ушных раковин. 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Растяжки - нормализуют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гипертонус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(неконтролируемое чрезмерное мышечное напряжение) 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гипотонус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(неконтролируемая мышечная вялость).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207</Words>
  <Application>Microsoft Office PowerPoint</Application>
  <PresentationFormat>Широкоэкранный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Comic Sans MS</vt:lpstr>
      <vt:lpstr>Times New Roman</vt:lpstr>
      <vt:lpstr>Trebuchet MS</vt:lpstr>
      <vt:lpstr>Wingdings 3</vt:lpstr>
      <vt:lpstr>Грань</vt:lpstr>
      <vt:lpstr>                     муниципальное дошкольное образовательное учреждение города Ростова-на-Дону «Детский сад №223»  (МБДОУ «223)     Формирование интеллектуальных способностей, сохранение психологического здоровья детей дошкольного возраста, имеющих нарушения речи, через применение метода кинезиологии.</vt:lpstr>
      <vt:lpstr>Что такое кинезиология?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Кинезиологическая гимнастика включает в себя:</vt:lpstr>
      <vt:lpstr>Кинезиологические упражнения проводятся: </vt:lpstr>
      <vt:lpstr>РИТМИРОВАНИЕ</vt:lpstr>
      <vt:lpstr>Ритмирование включает в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интеллектуальных способностей, сохранение психологического здоровья детей дошкольного возраста, имеющих нарушения речи, через применение метода кинезиологии.</dc:title>
  <dc:creator>User</dc:creator>
  <cp:lastModifiedBy>User</cp:lastModifiedBy>
  <cp:revision>10</cp:revision>
  <dcterms:created xsi:type="dcterms:W3CDTF">2018-01-17T07:25:51Z</dcterms:created>
  <dcterms:modified xsi:type="dcterms:W3CDTF">2018-01-17T09:04:01Z</dcterms:modified>
</cp:coreProperties>
</file>