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16"/>
  </p:notesMasterIdLst>
  <p:sldIdLst>
    <p:sldId id="256" r:id="rId2"/>
    <p:sldId id="277" r:id="rId3"/>
    <p:sldId id="257" r:id="rId4"/>
    <p:sldId id="259" r:id="rId5"/>
    <p:sldId id="278" r:id="rId6"/>
    <p:sldId id="274" r:id="rId7"/>
    <p:sldId id="271" r:id="rId8"/>
    <p:sldId id="272" r:id="rId9"/>
    <p:sldId id="273" r:id="rId10"/>
    <p:sldId id="275" r:id="rId11"/>
    <p:sldId id="276" r:id="rId12"/>
    <p:sldId id="270" r:id="rId13"/>
    <p:sldId id="269" r:id="rId14"/>
    <p:sldId id="279" r:id="rId1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cs typeface="Arial Unicode MS" charset="0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cs typeface="Arial Unicode MS" charset="0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cs typeface="Arial Unicode MS" charset="0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cs typeface="Arial Unicode MS" charset="0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cs typeface="Arial Unicode MS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cs typeface="Arial Unicode MS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cs typeface="Arial Unicode MS" charset="0"/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cs typeface="Arial Unicode MS" charset="0"/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cs typeface="Arial Unicode MS" charset="0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57512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2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71513"/>
            <a:ext cx="4557713" cy="34369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5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575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57512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pPr>
              <a:defRPr/>
            </a:pPr>
            <a:fld id="{A675D4EC-D165-4888-9137-B3087807F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172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DCF2CC7-37BB-482B-8B62-E6FBD04A2009}" type="slidenum">
              <a:rPr lang="ru-RU" smtClean="0">
                <a:ea typeface="Arial Unicode MS" pitchFamily="34" charset="-128"/>
                <a:cs typeface="Arial Unicode MS" pitchFamily="34" charset="-128"/>
              </a:rPr>
              <a:pPr/>
              <a:t>1</a:t>
            </a:fld>
            <a:endParaRPr lang="ru-RU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6275"/>
            <a:ext cx="4592637" cy="3444875"/>
          </a:xfrm>
          <a:ln/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E5C5CB0-A7AC-4E10-8BA0-C3285E5F952C}" type="slidenum">
              <a:rPr lang="ru-RU" smtClean="0">
                <a:ea typeface="Arial Unicode MS" pitchFamily="34" charset="-128"/>
                <a:cs typeface="Arial Unicode MS" pitchFamily="34" charset="-128"/>
              </a:rPr>
              <a:pPr/>
              <a:t>3</a:t>
            </a:fld>
            <a:endParaRPr lang="ru-RU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4688"/>
            <a:ext cx="4591050" cy="3444875"/>
          </a:xfrm>
          <a:ln/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49C833C-F7D7-474C-A1E5-63B5D5DA1BD7}" type="slidenum">
              <a:rPr lang="ru-RU" smtClean="0">
                <a:ea typeface="Arial Unicode MS" pitchFamily="34" charset="-128"/>
                <a:cs typeface="Arial Unicode MS" pitchFamily="34" charset="-128"/>
              </a:rPr>
              <a:pPr/>
              <a:t>4</a:t>
            </a:fld>
            <a:endParaRPr lang="ru-RU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2638" cy="3444875"/>
          </a:xfrm>
          <a:ln/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1A4861E-BB67-48A1-A79D-6591B4319760}" type="slidenum">
              <a:rPr lang="ru-RU" smtClean="0">
                <a:ea typeface="Arial Unicode MS" pitchFamily="34" charset="-128"/>
                <a:cs typeface="Arial Unicode MS" pitchFamily="34" charset="-128"/>
              </a:rPr>
              <a:pPr/>
              <a:t>12</a:t>
            </a:fld>
            <a:endParaRPr lang="ru-RU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2638" cy="3444875"/>
          </a:xfrm>
          <a:ln/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8378EB7-6F46-42AE-BA2E-7F5486148D6C}" type="slidenum">
              <a:rPr lang="ru-RU" smtClean="0">
                <a:ea typeface="Arial Unicode MS" pitchFamily="34" charset="-128"/>
                <a:cs typeface="Arial Unicode MS" pitchFamily="34" charset="-128"/>
              </a:rPr>
              <a:pPr/>
              <a:t>13</a:t>
            </a:fld>
            <a:endParaRPr lang="ru-RU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1513"/>
            <a:ext cx="4589463" cy="3443287"/>
          </a:xfrm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82E7B7-F04C-4AE8-8158-CD3D84F8EA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E609FC-BD97-42D0-A022-B6B418DDD8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A436E-19AD-417D-9E0D-97D38B2B3F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7DFFD-773A-4289-B1DF-7AF0EE4CD6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048FF4CB-1E59-4C66-AACB-3C02C36FC5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63A799F3-DF62-4788-AA88-A558932AD8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E99DFE1-5630-4710-89DF-0391811368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EA929C-554F-4507-BE84-1BA0A03965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BECCCDBB-2A58-4044-8BAD-101D5BB86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345ABEE-89F2-402F-B16E-107FBBD2A8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FB9A1A0C-A08E-4DBD-8608-2AA0E3EE21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0BBD448-FA52-43B6-B006-C32FF4BAAB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0" y="44624"/>
            <a:ext cx="9144000" cy="667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                   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города Ростова-на-Дону «Детский сад №223»  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3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февраля 1943 года</a:t>
            </a: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освобождения </a:t>
            </a: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города Ростова-на-Дону</a:t>
            </a: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36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немецко</a:t>
            </a:r>
            <a:r>
              <a:rPr lang="ru-RU" sz="3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фашистских захватчиков.</a:t>
            </a: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800" b="1" u="sng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800" b="1" u="sng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800" b="1" u="sng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800" b="1" u="sng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60648"/>
            <a:ext cx="703790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373216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Колонна танков БТ-7 на Будённовском проспекте возле здания Горсовета (бывший дом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Чирикова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285750"/>
            <a:ext cx="6659562" cy="192881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517232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ru-RU" sz="2800" b="1" i="1" dirty="0">
                <a:solidFill>
                  <a:srgbClr val="FFFFFF"/>
                </a:solidFill>
                <a:cs typeface="Arial Unicode MS" charset="0"/>
              </a:rPr>
              <a:t>Парад победы в Ростове на Театральной площади 14 октября 1945 года.</a:t>
            </a:r>
            <a:r>
              <a:rPr lang="ru-RU" sz="2800" b="1" dirty="0">
                <a:solidFill>
                  <a:srgbClr val="FFFFFF"/>
                </a:solidFill>
                <a:cs typeface="Arial Unicode MS" charset="0"/>
              </a:rPr>
              <a:t> </a:t>
            </a:r>
            <a:endParaRPr lang="ru-RU" sz="2800" b="1" dirty="0">
              <a:solidFill>
                <a:srgbClr val="FFFFFF"/>
              </a:solidFill>
              <a:cs typeface="Arial Unicode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 rot="10800000" flipV="1">
            <a:off x="214313" y="829155"/>
            <a:ext cx="45005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Сегодня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очень важно не забывать тот великий подвиг, который совершили наши деды и прадеды. Быть благодарными за него и гордо нести славу нашей победы, чтобы ни один герой не был забыт, и смерть его не была напрасной.</a:t>
            </a:r>
          </a:p>
        </p:txBody>
      </p:sp>
      <p:pic>
        <p:nvPicPr>
          <p:cNvPr id="5123" name="Picture 5" descr="IMG-20170225-WA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4148138" cy="415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4" y="334830"/>
            <a:ext cx="4175909" cy="312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76" y="3645024"/>
            <a:ext cx="4050382" cy="302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4830"/>
            <a:ext cx="4029034" cy="318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" y="3582627"/>
            <a:ext cx="4301436" cy="309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89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402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5243513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155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531440"/>
            <a:ext cx="9144000" cy="2016224"/>
          </a:xfrm>
        </p:spPr>
        <p:txBody>
          <a:bodyPr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наша история:</a:t>
            </a:r>
            <a:b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ИЗ </a:t>
            </a: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СООБЩЕНИЯ </a:t>
            </a: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СОВЕТСКОГО </a:t>
            </a: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ИНФОРМБЮРО</a:t>
            </a:r>
            <a:endParaRPr lang="en-US" sz="28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075" name="Picture 9" descr="IMG-20170225-WA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1412776"/>
            <a:ext cx="6624736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13825" cy="1411288"/>
          </a:xfrm>
        </p:spPr>
        <p:txBody>
          <a:bodyPr anchor="ctr">
            <a:normAutofit fontScale="90000"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 dirty="0" smtClean="0">
                <a:latin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наша история</a:t>
            </a: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7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КРАСНАЯ ЗВЕЗДА</a:t>
            </a: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центральный орган народного комиссариата обороны </a:t>
            </a:r>
            <a:r>
              <a:rPr lang="en-US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ССР</a:t>
            </a: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en-US" sz="27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IMG-20170225-WA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7972" y="1340768"/>
            <a:ext cx="8572500" cy="5357813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76672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Ростов, в планах фашистского командования, был       стратегической целью – как «ворота на Кавказ» - к нефти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пшенице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углю, руде. Четырежды донская столица становилась ареной ожесточенных боев, дважды город был оккупирован немецкими войсками. Десятки тысяч ростовчан ушли на фронт в армию.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57985"/>
            <a:ext cx="4428491" cy="298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257632" cy="295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451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08" y="3418995"/>
            <a:ext cx="4427983" cy="276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9227" y="6118301"/>
            <a:ext cx="5470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Ростов в годы оккупации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1" y="333561"/>
            <a:ext cx="392735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561"/>
            <a:ext cx="411344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6401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32258"/>
            <a:ext cx="4754563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8873" y="33265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Бои носили исключительно тяжёлый характер. Враг имел двойное превосходство в танках и дрался отчаянно.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8865" y="26970"/>
            <a:ext cx="43651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Освобождение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Ростова от немецкой оккупации началось 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февраля 1943 года. 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этот день войска 28-й армии под командованием генерала Герасименко вошли в Батайск. 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9" y="48749"/>
            <a:ext cx="4645025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564" y="3362328"/>
            <a:ext cx="41703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 стрелковые бригады освободили южную часть города, а затем началось наступление на Ростов. Бои за город длились несколько дней. Засевшие в городе гитлеровцы оказались почти в полном окружении.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43" y="3501008"/>
            <a:ext cx="488950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2412" y="348512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Преодолевая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ожесточенное сопротивление противника и отражая его контратаки, к середине января войска фронта вышли на рубеж Северский Донец, Дон, Веселый, Целина, где разгорелись ожесточенные и затяжные бои.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467" y="116632"/>
            <a:ext cx="4760913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0428"/>
            <a:ext cx="4227038" cy="303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039" y="404664"/>
            <a:ext cx="4122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целью разгрома немецко-фашистских войск на Дону и освобождения Ростова, с 1 января 1943 года проведена Ростовская наступательная операция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844</TotalTime>
  <Words>290</Words>
  <Application>Microsoft Office PowerPoint</Application>
  <PresentationFormat>Экран (4:3)</PresentationFormat>
  <Paragraphs>41</Paragraphs>
  <Slides>14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Яркая</vt:lpstr>
      <vt:lpstr>Презентация PowerPoint</vt:lpstr>
      <vt:lpstr>Презентация PowerPoint</vt:lpstr>
      <vt:lpstr>наша история: ИЗ  СООБЩЕНИЯ  СОВЕТСКОГО  ИНФОРМБЮРО</vt:lpstr>
      <vt:lpstr> наша история: КРАСНАЯ ЗВЕЗДА центральный орган народного комиссариата обороны CССР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Improot</dc:creator>
  <cp:lastModifiedBy>Нелли</cp:lastModifiedBy>
  <cp:revision>49</cp:revision>
  <cp:lastPrinted>1601-01-01T00:00:00Z</cp:lastPrinted>
  <dcterms:created xsi:type="dcterms:W3CDTF">2010-03-20T11:28:52Z</dcterms:created>
  <dcterms:modified xsi:type="dcterms:W3CDTF">2018-02-13T19:53:26Z</dcterms:modified>
</cp:coreProperties>
</file>